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10B1CD-C13A-6B85-74AC-F8CC4E77DC3D}" v="1" dt="2024-10-09T16:35:16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z Karkulowski" userId="S::163105@student.uwm.edu.pl::4bd03dc5-0996-4686-ad24-7cd621c6531d" providerId="AD" clId="Web-{E510B1CD-C13A-6B85-74AC-F8CC4E77DC3D}"/>
    <pc:docChg chg="modSld">
      <pc:chgData name="Tomasz Karkulowski" userId="S::163105@student.uwm.edu.pl::4bd03dc5-0996-4686-ad24-7cd621c6531d" providerId="AD" clId="Web-{E510B1CD-C13A-6B85-74AC-F8CC4E77DC3D}" dt="2024-10-09T16:35:16.812" v="0" actId="1076"/>
      <pc:docMkLst>
        <pc:docMk/>
      </pc:docMkLst>
      <pc:sldChg chg="modSp">
        <pc:chgData name="Tomasz Karkulowski" userId="S::163105@student.uwm.edu.pl::4bd03dc5-0996-4686-ad24-7cd621c6531d" providerId="AD" clId="Web-{E510B1CD-C13A-6B85-74AC-F8CC4E77DC3D}" dt="2024-10-09T16:35:16.812" v="0" actId="1076"/>
        <pc:sldMkLst>
          <pc:docMk/>
          <pc:sldMk cId="2995136621" sldId="259"/>
        </pc:sldMkLst>
        <pc:picChg chg="mod">
          <ac:chgData name="Tomasz Karkulowski" userId="S::163105@student.uwm.edu.pl::4bd03dc5-0996-4686-ad24-7cd621c6531d" providerId="AD" clId="Web-{E510B1CD-C13A-6B85-74AC-F8CC4E77DC3D}" dt="2024-10-09T16:35:16.812" v="0" actId="1076"/>
          <ac:picMkLst>
            <pc:docMk/>
            <pc:sldMk cId="2995136621" sldId="259"/>
            <ac:picMk id="3" creationId="{CEDD7D66-D0BD-C22D-DECF-A5B0346A28E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DB220F-C77C-D056-81C5-BF2EF4FE3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2BDE3C0-6998-3672-CFB4-03D9B750A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217060D-1F65-4B56-E6E5-C4FAC9E1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16C46B4-3FE4-0DA9-552A-36807789E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E259949-0550-EAE9-AA3A-0FCA2AB7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5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EFBE76-8F13-D350-49DA-050EAD26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4BC37CA-5BA6-B13B-2574-8E8FD9162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7804F93-7A70-69D6-40B7-D076B415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C37089D-78D9-C689-5096-51A14C0D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849E78F-BF8A-47C5-7253-76F4DA5D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66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6BBB065-A625-5F4C-53C9-D73BBDB8B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3E5EEE-05C2-8E25-F1BB-1FA623082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857EA2-AB2B-51A2-3468-9286830A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8371981-3D0C-C949-FF50-B1D95DFF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5AAABC3-367B-D93E-19F3-D9F9FADF5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02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102819-2789-C05D-B940-D03150A1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B0FFC8-DF2F-77A9-5447-AD377C059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B614FE0-25C7-E7C8-A348-47202F26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E5C8128-B103-6F44-B4DB-584277FC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0B32890-7A5D-8A08-B02A-AF3BC83D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011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FBBB42-D348-B421-4422-A9A06614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287248F-C951-3F1A-6A43-35A765AB1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F4CB825-2C14-100B-5328-0635B52C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5ECD38A-9E6C-9266-05E6-2E79CE15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8676918-3256-3454-3301-1F67EAF8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94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FE9672-54C6-E1ED-0ACB-32E2251C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1CEFC5-A2DC-F1DF-B602-18501AFAC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A11EC4B-CF60-73DE-ABE2-A3D91DDC3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6C00A34-17B7-4548-E2F4-54CA549A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FCF6E97-4EBA-6025-1607-F0087EAD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618398F-6C92-E875-A1C6-7076A0F1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80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79312E-A80A-CE21-5DA4-825CE8217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5A07BED-7BCE-9C6F-3F05-B974EA9F4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5868FEC-3D56-EE6D-BD40-500BCD606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E2B1D12-C639-D863-3087-731B850DF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561438EB-DB35-5777-6819-85F1D1EC9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AFE1D285-4344-7F53-6FA8-7C61DE82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7275EB20-A2AB-AE26-0ABF-C72636F97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A3499F5-FB2E-7DA0-92E8-3507D68F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92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74A559-0650-7F39-F83C-F1E3D54E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76339CA-8E89-82FB-3114-5A4857BD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A98A7FC-380B-087E-C473-11A8F68F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FC8405E-3E1C-22A1-F9A2-797613FE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666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138DA68-2599-0B9C-2111-F2FE1191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E03A878-36BB-9CD1-4587-80FD28FB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CAC2579-9363-7DAF-3C2E-80783B65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00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0ACABB-4421-F7F9-9F72-1C6BCA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D11EF7-A99A-EB62-DBD7-9758B6511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1EF4D6E-C55F-1616-72AD-B94C0341B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22A0902-00B6-9B8C-65DE-B29F8B68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743134D-0083-9CEF-839B-51328F62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DC2A793-B7A4-D468-4F4A-2CD717D4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605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75F69B-2F3F-6262-44B9-78C2AFB9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6A376CF3-3A8F-90C9-6256-CD02C6AA0B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E759C75-DD36-333F-9838-859329F6E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1A6CDF2-447C-1AB0-1E63-06243E21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27C6E8C-37B1-9E29-A756-38290833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093535D-CFBF-1716-D815-8CE83D35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76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1F1128E-AC7F-DE9A-8503-549CD712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BF6C8D1-5DAB-AD59-6C6F-7763F507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04096ED-ED3C-8018-7703-64F262AAF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F1A096-C03A-45B3-8D83-66ADCCCC7A2A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5C55279-92D1-EA0D-7EB8-0F5020CCD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2D928F-8B6F-84DE-6223-C3E1CEB6B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C45C1E-D596-4D11-9347-50D88A26A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46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B76DCA23-246D-4310-0B92-989D0CFA6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47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00539F6D-038C-E908-4409-2947FDB7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1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427EE5CA-D794-CF6C-3A07-1A4FB34B4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7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5F9D582C-A7DE-950B-BD2E-2CD3622B7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8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ECAD781C-D693-3270-01FA-02A9B3EFF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1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08F92A81-8318-9AD0-83DC-59A1E3132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6798082A-11DF-7770-1F4A-E4AEA6577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64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226DB347-F6F8-1974-3EAD-CF0C301FF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8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D0972139-A50A-1BF3-DD94-F311C16F5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639"/>
            <a:ext cx="12192000" cy="68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4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3A21FC61-1F93-4C14-4B24-07B0D6BE8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30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algebra&#10;&#10;Opis wygenerowany automatycznie">
            <a:extLst>
              <a:ext uri="{FF2B5EF4-FFF2-40B4-BE49-F238E27FC236}">
                <a16:creationId xmlns:a16="http://schemas.microsoft.com/office/drawing/2014/main" id="{A37325C8-7D7B-EC74-49FB-4E9EA8FF5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CEDD7D66-D0BD-C22D-DECF-A5B0346A2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25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36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D336D6FC-76B9-04E6-BA97-2435FBE75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91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AF86C4C3-255E-BD34-628B-4E71451B7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42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94AFF6C0-0C08-A054-BBA0-80A8CA665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32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A35D3F33-AB7E-6E89-1D81-FEF02868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6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FF7629E1-A525-8857-409E-B55AFAEA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54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9CA18A5A-9CA6-DC57-D997-801730136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BB941699-2DFE-22C1-B952-086456C4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77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0F8366EF-81BD-4BD0-1FBF-E95B7796D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70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5D082462-59D5-5982-C6C1-2E7335893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51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Czcionka, zrzut ekranu, pismo odręczne&#10;&#10;Opis wygenerowany automatycznie">
            <a:extLst>
              <a:ext uri="{FF2B5EF4-FFF2-40B4-BE49-F238E27FC236}">
                <a16:creationId xmlns:a16="http://schemas.microsoft.com/office/drawing/2014/main" id="{EF433B97-5EFC-9892-A710-D6BFBD0E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64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1110BDFD-468C-4678-99F6-2C203AF5F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42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4A157BDC-B772-8417-D658-AF6A0A201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4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Czcionka, zrzut ekranu, dokument&#10;&#10;Opis wygenerowany automatycznie">
            <a:extLst>
              <a:ext uri="{FF2B5EF4-FFF2-40B4-BE49-F238E27FC236}">
                <a16:creationId xmlns:a16="http://schemas.microsoft.com/office/drawing/2014/main" id="{B7B86B3E-CEE3-B648-FE0A-CB54A737E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1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81A1B118-AD95-50B8-DA88-7998B98C2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3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C567E742-718D-AC47-1653-8A8BD5D5C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58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algebra&#10;&#10;Opis wygenerowany automatycznie">
            <a:extLst>
              <a:ext uri="{FF2B5EF4-FFF2-40B4-BE49-F238E27FC236}">
                <a16:creationId xmlns:a16="http://schemas.microsoft.com/office/drawing/2014/main" id="{4E2F77A1-C0A7-CB6A-CBA3-B13C3F38E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78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list&#10;&#10;Opis wygenerowany automatycznie">
            <a:extLst>
              <a:ext uri="{FF2B5EF4-FFF2-40B4-BE49-F238E27FC236}">
                <a16:creationId xmlns:a16="http://schemas.microsoft.com/office/drawing/2014/main" id="{D4FA9B25-FDF4-9197-2033-A38626F79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75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Czcionka, zrzut ekranu, dokument&#10;&#10;Opis wygenerowany automatycznie">
            <a:extLst>
              <a:ext uri="{FF2B5EF4-FFF2-40B4-BE49-F238E27FC236}">
                <a16:creationId xmlns:a16="http://schemas.microsoft.com/office/drawing/2014/main" id="{CBD0A338-7167-8039-2BA4-28B157F07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76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87D3E0DC-1788-B07B-118B-4ABE9A96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19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9DAC1E83-A7F3-6161-7AFE-97AA0857A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3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pismo odręczne&#10;&#10;Opis wygenerowany automatycznie">
            <a:extLst>
              <a:ext uri="{FF2B5EF4-FFF2-40B4-BE49-F238E27FC236}">
                <a16:creationId xmlns:a16="http://schemas.microsoft.com/office/drawing/2014/main" id="{39C59006-6732-E020-373E-B8A54E32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8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D8B4DC5C-BD49-A719-E2ED-F739B10F3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6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540E5C06-066E-980E-1F40-3BE36E01D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3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C9333B74-6710-967C-68E3-44F5DEE3F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3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pismo odręczne&#10;&#10;Opis wygenerowany automatycznie">
            <a:extLst>
              <a:ext uri="{FF2B5EF4-FFF2-40B4-BE49-F238E27FC236}">
                <a16:creationId xmlns:a16="http://schemas.microsoft.com/office/drawing/2014/main" id="{73E9FC15-14E9-55D8-D152-808CA1F36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E88C15F9-1118-75ED-D168-CAED2895B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5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292CF8F0-7E60-A61C-9AE5-E24A71591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763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02A7296B43274A9902EEFE6B56D06D" ma:contentTypeVersion="4" ma:contentTypeDescription="Utwórz nowy dokument." ma:contentTypeScope="" ma:versionID="ade2107371280a0cad3311aa023f9e03">
  <xsd:schema xmlns:xsd="http://www.w3.org/2001/XMLSchema" xmlns:xs="http://www.w3.org/2001/XMLSchema" xmlns:p="http://schemas.microsoft.com/office/2006/metadata/properties" xmlns:ns2="9813fa07-d397-4831-b286-f81540cf046a" targetNamespace="http://schemas.microsoft.com/office/2006/metadata/properties" ma:root="true" ma:fieldsID="11d090665d10b4431f292b0290fd0da2" ns2:_="">
    <xsd:import namespace="9813fa07-d397-4831-b286-f81540cf04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13fa07-d397-4831-b286-f81540cf04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B73A53-D9FC-4EC0-8171-E1ACF59EC8D2}">
  <ds:schemaRefs>
    <ds:schemaRef ds:uri="9813fa07-d397-4831-b286-f81540cf04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52B229F-26EB-4EC1-930E-2AF2314911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Marek Kruk</dc:creator>
  <cp:revision>1</cp:revision>
  <dcterms:created xsi:type="dcterms:W3CDTF">2024-10-08T07:07:42Z</dcterms:created>
  <dcterms:modified xsi:type="dcterms:W3CDTF">2024-10-09T16:35:18Z</dcterms:modified>
</cp:coreProperties>
</file>